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AE2CD00-9482-4846-9C85-3AD0BAF83CD8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E0C88506-73A9-4468-8F15-7E48AA29F035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b="1" dirty="0" smtClean="0"/>
              <a:t>Pac-Man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81088" y="4214818"/>
            <a:ext cx="8062912" cy="1752600"/>
          </a:xfrm>
        </p:spPr>
        <p:txBody>
          <a:bodyPr/>
          <a:lstStyle/>
          <a:p>
            <a:r>
              <a:rPr lang="ru-RU" dirty="0" err="1" smtClean="0"/>
              <a:t>Лепетанов</a:t>
            </a:r>
            <a:r>
              <a:rPr lang="ru-RU" dirty="0" smtClean="0"/>
              <a:t> Артём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ИИ призраков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500198"/>
            <a:ext cx="4222181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сохранений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5234230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977976" y="3870010"/>
            <a:ext cx="5166024" cy="29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Идея проекта заключается в том чтобы преобразить популярную игру </a:t>
            </a:r>
            <a:r>
              <a:rPr lang="en-US" sz="2400" dirty="0" smtClean="0"/>
              <a:t>“Pac-Man”</a:t>
            </a:r>
            <a:r>
              <a:rPr lang="ru-RU" sz="2400" dirty="0" smtClean="0"/>
              <a:t>, сделать её более интересно и захватывающей</a:t>
            </a: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3533496"/>
            <a:ext cx="4047595" cy="296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Создать </a:t>
            </a:r>
            <a:r>
              <a:rPr lang="ru-RU" sz="2400" dirty="0" smtClean="0"/>
              <a:t>улучшенную версию игры </a:t>
            </a:r>
            <a:r>
              <a:rPr lang="en-US" sz="2400" dirty="0" smtClean="0"/>
              <a:t>Pac</a:t>
            </a:r>
            <a:r>
              <a:rPr lang="ru-RU" sz="2400" dirty="0" smtClean="0"/>
              <a:t>-</a:t>
            </a:r>
            <a:r>
              <a:rPr lang="en-US" sz="2400" dirty="0" smtClean="0"/>
              <a:t>Man</a:t>
            </a:r>
            <a:r>
              <a:rPr lang="ru-RU" sz="2400" dirty="0" smtClean="0"/>
              <a:t> </a:t>
            </a:r>
            <a:r>
              <a:rPr lang="ru-RU" sz="2400" dirty="0" smtClean="0"/>
              <a:t>с множеством разных сцен, большим количеством разных уровней, с добавлением звуков, </a:t>
            </a:r>
            <a:r>
              <a:rPr lang="ru-RU" sz="2400" dirty="0" err="1" smtClean="0"/>
              <a:t>мемов</a:t>
            </a:r>
            <a:r>
              <a:rPr lang="ru-RU" sz="2400" dirty="0" smtClean="0"/>
              <a:t> и разных приколов. Атак же добавить возможность выбора </a:t>
            </a:r>
            <a:r>
              <a:rPr lang="ru-RU" sz="2400" dirty="0" err="1" smtClean="0"/>
              <a:t>скинов</a:t>
            </a:r>
            <a:r>
              <a:rPr lang="ru-RU" sz="2400" dirty="0" smtClean="0"/>
              <a:t>, уровней и режимов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857628"/>
            <a:ext cx="4405318" cy="271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Создать </a:t>
            </a:r>
            <a:r>
              <a:rPr lang="ru-RU" sz="2400" dirty="0" smtClean="0"/>
              <a:t>меню игры</a:t>
            </a:r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Создать карты</a:t>
            </a:r>
            <a:endParaRPr lang="ru-RU" sz="2400" dirty="0" smtClean="0"/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Создать </a:t>
            </a:r>
            <a:r>
              <a:rPr lang="ru-RU" sz="2400" dirty="0" smtClean="0"/>
              <a:t>спрайтов(призраков и </a:t>
            </a:r>
            <a:r>
              <a:rPr lang="ru-RU" sz="2400" dirty="0" err="1" smtClean="0"/>
              <a:t>пакмена</a:t>
            </a:r>
            <a:r>
              <a:rPr lang="ru-RU" sz="2400" dirty="0" smtClean="0"/>
              <a:t>)</a:t>
            </a:r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Добавить счётчик </a:t>
            </a:r>
            <a:r>
              <a:rPr lang="ru-RU" sz="2400" dirty="0" smtClean="0"/>
              <a:t>очков и </a:t>
            </a:r>
            <a:r>
              <a:rPr lang="ru-RU" sz="2400" dirty="0" smtClean="0"/>
              <a:t>добавления</a:t>
            </a:r>
            <a:endParaRPr lang="ru-RU" sz="2400" dirty="0" smtClean="0"/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Добавить анимации и </a:t>
            </a:r>
            <a:r>
              <a:rPr lang="ru-RU" sz="2400" dirty="0" err="1" smtClean="0"/>
              <a:t>скины</a:t>
            </a:r>
            <a:endParaRPr lang="ru-RU" sz="2400" dirty="0" smtClean="0"/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Написать ИИ для призраков</a:t>
            </a:r>
          </a:p>
          <a:p>
            <a:pPr marL="578358" lvl="0" indent="-514350">
              <a:buFont typeface="+mj-lt"/>
              <a:buAutoNum type="arabicPeriod"/>
            </a:pPr>
            <a:r>
              <a:rPr lang="ru-RU" sz="2400" dirty="0" smtClean="0"/>
              <a:t>Добавить систему сохранения</a:t>
            </a:r>
          </a:p>
          <a:p>
            <a:pPr marL="578358" indent="-514350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387158"/>
            <a:ext cx="8229600" cy="1399032"/>
          </a:xfrm>
        </p:spPr>
        <p:txBody>
          <a:bodyPr/>
          <a:lstStyle/>
          <a:p>
            <a:pPr algn="ctr"/>
            <a:r>
              <a:rPr lang="ru-RU" b="1" dirty="0" smtClean="0"/>
              <a:t>Реализация</a:t>
            </a:r>
            <a:r>
              <a:rPr lang="ru-RU" dirty="0" smtClean="0"/>
              <a:t> </a:t>
            </a:r>
            <a:r>
              <a:rPr lang="ru-RU" b="1" dirty="0" smtClean="0"/>
              <a:t>проекта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карты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1928802"/>
            <a:ext cx="3809483" cy="394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43050"/>
            <a:ext cx="3929090" cy="422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сцен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2532712" cy="507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857364"/>
            <a:ext cx="4579391" cy="471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Логика перемещения</a:t>
            </a:r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3925765" cy="51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643182"/>
            <a:ext cx="5381367" cy="3071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Логика перемещения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00306"/>
            <a:ext cx="9065772" cy="364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49</TotalTime>
  <Words>102</Words>
  <Application>Microsoft Office PowerPoint</Application>
  <PresentationFormat>Экран (4:3)</PresentationFormat>
  <Paragraphs>21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Яркая</vt:lpstr>
      <vt:lpstr>Pac-Man</vt:lpstr>
      <vt:lpstr>Идея проекта</vt:lpstr>
      <vt:lpstr>Цель</vt:lpstr>
      <vt:lpstr>Задачи</vt:lpstr>
      <vt:lpstr>Реализация проекта</vt:lpstr>
      <vt:lpstr>Создание карты</vt:lpstr>
      <vt:lpstr>Создание сцен</vt:lpstr>
      <vt:lpstr>Логика перемещения</vt:lpstr>
      <vt:lpstr>Логика перемещения</vt:lpstr>
      <vt:lpstr>ИИ призраков</vt:lpstr>
      <vt:lpstr>Система сохранений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Pac-Man</dc:title>
  <dc:creator>днс</dc:creator>
  <cp:lastModifiedBy>днс</cp:lastModifiedBy>
  <cp:revision>5</cp:revision>
  <dcterms:created xsi:type="dcterms:W3CDTF">2024-02-28T16:58:38Z</dcterms:created>
  <dcterms:modified xsi:type="dcterms:W3CDTF">2024-02-28T17:48:04Z</dcterms:modified>
</cp:coreProperties>
</file>